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93" d="100"/>
          <a:sy n="93" d="100"/>
        </p:scale>
        <p:origin x="1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9" Type="http://schemas.openxmlformats.org/officeDocument/2006/relationships/viewProps" Target="viewProps.xml" /><Relationship Id="rId8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Prosta</a:t>
            </a:r>
            <a:r>
              <a:rPr/>
              <a:t> </a:t>
            </a:r>
            <a:r>
              <a:rPr/>
              <a:t>prezentacja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A.</a:t>
            </a:r>
            <a:r>
              <a:rPr/>
              <a:t> </a:t>
            </a:r>
            <a:r>
              <a:rPr/>
              <a:t>U.</a:t>
            </a:r>
            <a:r>
              <a:rPr/>
              <a:t> </a:t>
            </a:r>
            <a:r>
              <a:rPr/>
              <a:t>Thor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Przykładowy</a:t>
            </a:r>
            <a:r>
              <a:rPr/>
              <a:t> </a:t>
            </a:r>
            <a:r>
              <a:rPr/>
              <a:t>slajd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Litwo! Ojczyzno moja! Ty jesteś jak zdrowie. Nazywał się żenił i dobył książeczkę z opieki panicz przed nim szedł kwestarz, Sędzia nagłym zwrotem głową rzekł - wprawdzie pękła jedna ściana okna bez wątpienia kusy piękny i knieje więc szanują przyjaciół jak kochał pana zwykł sam ku drzwiom odprowadzał i każdy.(Tekst wygenerowany automatycznie przez http://lipsum.pl/index.php)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Obrazek</a:t>
            </a:r>
          </a:p>
        </p:txBody>
      </p:sp>
      <p:pic>
        <p:nvPicPr>
          <p:cNvPr descr="scientific_paper_graph_quality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62100" y="1600200"/>
            <a:ext cx="6019800" cy="4013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56134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Przykładowy</a:t>
            </a:r>
            <a:r>
              <a:rPr/>
              <a:t> </a:t>
            </a:r>
            <a:r>
              <a:rPr/>
              <a:t>obrazek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Lista</a:t>
            </a:r>
            <a:r>
              <a:rPr/>
              <a:t> </a:t>
            </a:r>
            <a:r>
              <a:rPr/>
              <a:t>numerowana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AutoNum type="arabicPeriod"/>
            </a:pPr>
            <a:r>
              <a:rPr/>
              <a:t>Jeden</a:t>
            </a:r>
          </a:p>
          <a:p>
            <a:pPr lvl="1">
              <a:buAutoNum type="arabicPeriod"/>
            </a:pPr>
            <a:r>
              <a:rPr/>
              <a:t>Dwa</a:t>
            </a:r>
          </a:p>
          <a:p>
            <a:pPr lvl="1">
              <a:buAutoNum type="arabicPeriod"/>
            </a:pPr>
            <a:r>
              <a:rPr/>
              <a:t>Trzy</a:t>
            </a:r>
          </a:p>
          <a:p>
            <a:pPr lvl="1">
              <a:buAutoNum type="arabicPeriod"/>
            </a:pPr>
            <a:r>
              <a:rPr/>
              <a:t>…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Lista</a:t>
            </a:r>
            <a:r>
              <a:rPr/>
              <a:t> </a:t>
            </a:r>
            <a:r>
              <a:rPr/>
              <a:t>nienumerowana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item</a:t>
            </a:r>
          </a:p>
          <a:p>
            <a:pPr lvl="1"/>
            <a:r>
              <a:rPr/>
              <a:t>item</a:t>
            </a:r>
          </a:p>
          <a:p>
            <a:pPr lvl="1"/>
            <a:r>
              <a:rPr/>
              <a:t>item</a:t>
            </a:r>
          </a:p>
          <a:p>
            <a:pPr lvl="1"/>
            <a:r>
              <a:rPr/>
              <a:t>…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Tabelka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Prawo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Lewo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Standardowo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Centralnie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56134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Przykładowa</a:t>
            </a:r>
            <a:r>
              <a:rPr/>
              <a:t> </a:t>
            </a:r>
            <a:r>
              <a:rPr/>
              <a:t>tabela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 prezentacja</dc:title>
  <dc:creator>A. U. Thor</dc:creator>
  <cp:keywords/>
  <dcterms:created xsi:type="dcterms:W3CDTF">2018-03-22T19:32:08Z</dcterms:created>
  <dcterms:modified xsi:type="dcterms:W3CDTF">2018-03-22T19:32:08Z</dcterms:modified>
</cp:coreProperties>
</file>